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2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8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epika Anand" userId="eb4ce046-3f67-4786-ab8d-3eba4e1bced5" providerId="ADAL" clId="{79CBE5D6-C9AD-408C-BADC-D688C0C110AE}"/>
    <pc:docChg chg="undo custSel modSld">
      <pc:chgData name="Deepika Anand" userId="eb4ce046-3f67-4786-ab8d-3eba4e1bced5" providerId="ADAL" clId="{79CBE5D6-C9AD-408C-BADC-D688C0C110AE}" dt="2024-12-11T17:10:03.586" v="40" actId="20577"/>
      <pc:docMkLst>
        <pc:docMk/>
      </pc:docMkLst>
      <pc:sldChg chg="modSp mod">
        <pc:chgData name="Deepika Anand" userId="eb4ce046-3f67-4786-ab8d-3eba4e1bced5" providerId="ADAL" clId="{79CBE5D6-C9AD-408C-BADC-D688C0C110AE}" dt="2024-12-11T17:10:03.586" v="40" actId="20577"/>
        <pc:sldMkLst>
          <pc:docMk/>
          <pc:sldMk cId="1051077516" sldId="3620"/>
        </pc:sldMkLst>
        <pc:spChg chg="mod">
          <ac:chgData name="Deepika Anand" userId="eb4ce046-3f67-4786-ab8d-3eba4e1bced5" providerId="ADAL" clId="{79CBE5D6-C9AD-408C-BADC-D688C0C110AE}" dt="2024-12-11T17:10:03.586" v="40" actId="20577"/>
          <ac:spMkLst>
            <pc:docMk/>
            <pc:sldMk cId="1051077516" sldId="3620"/>
            <ac:spMk id="22" creationId="{C1EAAE3A-D8C0-5F20-0A50-B68D0956640D}"/>
          </ac:spMkLst>
        </pc:spChg>
        <pc:spChg chg="mod">
          <ac:chgData name="Deepika Anand" userId="eb4ce046-3f67-4786-ab8d-3eba4e1bced5" providerId="ADAL" clId="{79CBE5D6-C9AD-408C-BADC-D688C0C110AE}" dt="2024-12-11T17:10:00.762" v="30"/>
          <ac:spMkLst>
            <pc:docMk/>
            <pc:sldMk cId="1051077516" sldId="3620"/>
            <ac:spMk id="479" creationId="{89CC11AD-79F0-EF3D-3995-65CF2A0CC65D}"/>
          </ac:spMkLst>
        </pc:spChg>
        <pc:spChg chg="mod">
          <ac:chgData name="Deepika Anand" userId="eb4ce046-3f67-4786-ab8d-3eba4e1bced5" providerId="ADAL" clId="{79CBE5D6-C9AD-408C-BADC-D688C0C110AE}" dt="2024-12-11T17:09:40.460" v="17" actId="20577"/>
          <ac:spMkLst>
            <pc:docMk/>
            <pc:sldMk cId="1051077516" sldId="3620"/>
            <ac:spMk id="484" creationId="{4099F20F-E2E7-3612-89AC-C685B3B3D36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B524E-7429-8C02-2FEE-F9F3E860E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4324E-3C3B-8B7E-0DF7-617B1BB5C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C891D-E06D-6337-B705-B94CF820F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0D36B-B092-6D58-7FC7-B9EDA4E2A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44002-AA99-EA30-D575-05D0285CF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01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88757-B6B8-BE20-430F-D40A53FE6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34F24-4E67-74D9-AC14-A7BB4C2F9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D7733-775A-1D4C-EA6C-5F5DFC696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6C0ED-F769-80C3-6C12-D69B9617C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F0069-6B31-BFE5-A246-13B54243B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69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A08BE7-ADE2-CB56-3F37-E65397A251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27DCC5-6134-0C39-46D6-13FEA0624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4C202-5AB0-B1AF-DFAA-EA2AFDF72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FBF31-3B2B-C58E-FE7D-A448458F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A177C6-2043-C42D-F5EB-B43FA2D6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0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8DAAD-518B-6E64-BE98-2BEA7AA77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58BF-B9D7-3CD6-1A14-7FA9AED73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29CE1-4384-3A96-D401-944FCAC4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D40AB-B04D-D39B-328D-01E4B12BA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801360-8CF9-101F-810A-2885285D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031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35598-E19E-EADB-E7C5-E619FFA2B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31256-7F9C-C945-1757-46700E5FA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F3530-CF0F-C3A6-C1C4-9EF611FE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2981F-8A76-2431-1DC9-7DD7D945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0E3C-4E59-3826-1EB5-14B955C2B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2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2A3E1-78E2-966A-BBD4-77D1B731D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A00AA-6DC6-C168-FAD6-B513CB2A5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1F1439-C797-CA0C-85A7-58F4326F06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92B13-3EFF-DD21-37D9-E22B118D9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8D7329-9BF6-A4C8-AAD0-B71B2B362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5962D-36AF-09D2-1675-232F3817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1B714-9A69-C993-1F11-55B14B9C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971587-4297-4864-1962-F0A6A7B12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F96DC-73A0-0C1B-83BE-AAB517B0F4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CEBCA1-2FCB-BA13-B7A0-9096E5ED1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8F3B55-012B-6823-03BC-FFB4DC4CB1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7C028C-3737-5369-94C6-EC4663749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F88EA9-57F9-B1AA-8D43-9EFD45069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4B6178-9CA5-0360-30E2-95D328A1C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C3969-C74D-39F3-F385-29727080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8B5DFB-0E72-76C7-D491-2957199B0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32C87C-A358-4C74-714E-B343FD655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198079-38AA-FAF4-E1AA-28B8B6B4C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89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AF0A16-56DF-0F95-515D-1C9A59068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5D2CEE-F0C6-1B49-CCAA-C7989F164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E953F3-3DBD-1F44-61FD-D338ED3A8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617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C7C5-7227-056F-B00D-7030FE6D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B7CDD-49B8-D2AB-65EB-0F683D436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CE2366-FC59-6EDA-61A8-3A22DE5CA4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1254BE-3B23-FC37-DE2F-4B5AD519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2ED28-E32E-39FA-89F7-D446E33C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FDAABA-F8AB-C4DF-9E75-C32AACAE6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0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90C71-CAE3-9D88-CB47-53E311597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2E02B7-DBCA-6DD6-D93D-77315159EB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9AAA50-EF4C-DC33-5EE9-E47AD98503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94EF3-890C-0321-8DA9-4FFFB4007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6E0C63-CE77-8ECF-D330-24322B3C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7C4BE-8F4A-09DD-78A7-FA54900F0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BC4380-8468-AAF0-226C-82A4F1646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5E359-2806-D8B4-5621-32C1964CAD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E0F7E-ECEC-71D8-CB99-FA92CE4C08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00A6C-ADBE-4DA9-A4F3-105D99946A8A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83F37-B7C2-5E84-4E80-C5DBDA6325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9BDD5-5489-A19B-0B5F-A69D24492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C1FF9-34A5-4819-909A-F65F741AF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CCCE6B-75A3-66D5-E43E-62613F4820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1BCFD4B-C1F7-5508-A1DE-BD3A77E239C1}"/>
              </a:ext>
            </a:extLst>
          </p:cNvPr>
          <p:cNvSpPr/>
          <p:nvPr/>
        </p:nvSpPr>
        <p:spPr>
          <a:xfrm>
            <a:off x="1" y="7931"/>
            <a:ext cx="12192000" cy="6842447"/>
          </a:xfrm>
          <a:custGeom>
            <a:avLst/>
            <a:gdLst>
              <a:gd name="connsiteX0" fmla="*/ 0 w 10574691"/>
              <a:gd name="connsiteY0" fmla="*/ 0 h 6842447"/>
              <a:gd name="connsiteX1" fmla="*/ 10574692 w 10574691"/>
              <a:gd name="connsiteY1" fmla="*/ 0 h 6842447"/>
              <a:gd name="connsiteX2" fmla="*/ 10574692 w 10574691"/>
              <a:gd name="connsiteY2" fmla="*/ 6842448 h 6842447"/>
              <a:gd name="connsiteX3" fmla="*/ 0 w 10574691"/>
              <a:gd name="connsiteY3" fmla="*/ 6842448 h 6842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74691" h="6842447">
                <a:moveTo>
                  <a:pt x="0" y="0"/>
                </a:moveTo>
                <a:lnTo>
                  <a:pt x="10574692" y="0"/>
                </a:lnTo>
                <a:lnTo>
                  <a:pt x="10574692" y="6842448"/>
                </a:lnTo>
                <a:lnTo>
                  <a:pt x="0" y="6842448"/>
                </a:lnTo>
                <a:close/>
              </a:path>
            </a:pathLst>
          </a:custGeom>
          <a:solidFill>
            <a:srgbClr val="1A82C9"/>
          </a:solidFill>
          <a:ln w="15539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F0D0280-49C1-ED2E-9286-B5DEFFD10845}"/>
              </a:ext>
            </a:extLst>
          </p:cNvPr>
          <p:cNvGrpSpPr/>
          <p:nvPr/>
        </p:nvGrpSpPr>
        <p:grpSpPr>
          <a:xfrm>
            <a:off x="-2" y="7775"/>
            <a:ext cx="6000204" cy="4028957"/>
            <a:chOff x="-2" y="7775"/>
            <a:chExt cx="6000204" cy="4028957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A0471A3-1FFA-C221-27A3-C3B66C2E195A}"/>
                </a:ext>
              </a:extLst>
            </p:cNvPr>
            <p:cNvSpPr/>
            <p:nvPr/>
          </p:nvSpPr>
          <p:spPr>
            <a:xfrm>
              <a:off x="2686592" y="7775"/>
              <a:ext cx="3313610" cy="1906710"/>
            </a:xfrm>
            <a:custGeom>
              <a:avLst/>
              <a:gdLst>
                <a:gd name="connsiteX0" fmla="*/ 730898 w 3313610"/>
                <a:gd name="connsiteY0" fmla="*/ 1906710 h 1906710"/>
                <a:gd name="connsiteX1" fmla="*/ 381311 w 3313610"/>
                <a:gd name="connsiteY1" fmla="*/ 1906710 h 1906710"/>
                <a:gd name="connsiteX2" fmla="*/ 0 w 3313610"/>
                <a:gd name="connsiteY2" fmla="*/ 1906710 h 1906710"/>
                <a:gd name="connsiteX3" fmla="*/ 0 w 3313610"/>
                <a:gd name="connsiteY3" fmla="*/ 0 h 1906710"/>
                <a:gd name="connsiteX4" fmla="*/ 3313611 w 3313610"/>
                <a:gd name="connsiteY4" fmla="*/ 0 h 1906710"/>
                <a:gd name="connsiteX5" fmla="*/ 730898 w 3313610"/>
                <a:gd name="connsiteY5" fmla="*/ 1906710 h 1906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13610" h="1906710">
                  <a:moveTo>
                    <a:pt x="730898" y="1906710"/>
                  </a:moveTo>
                  <a:lnTo>
                    <a:pt x="381311" y="1906710"/>
                  </a:lnTo>
                  <a:lnTo>
                    <a:pt x="0" y="1906710"/>
                  </a:lnTo>
                  <a:lnTo>
                    <a:pt x="0" y="0"/>
                  </a:lnTo>
                  <a:lnTo>
                    <a:pt x="3313611" y="0"/>
                  </a:lnTo>
                  <a:lnTo>
                    <a:pt x="730898" y="1906710"/>
                  </a:lnTo>
                  <a:close/>
                </a:path>
              </a:pathLst>
            </a:custGeom>
            <a:solidFill>
              <a:srgbClr val="DEF1FF"/>
            </a:solidFill>
            <a:ln w="155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A531C62-EA41-3A75-9406-3A7D9B0CF3EA}"/>
                </a:ext>
              </a:extLst>
            </p:cNvPr>
            <p:cNvSpPr/>
            <p:nvPr/>
          </p:nvSpPr>
          <p:spPr>
            <a:xfrm>
              <a:off x="-2" y="7775"/>
              <a:ext cx="5457163" cy="4028957"/>
            </a:xfrm>
            <a:custGeom>
              <a:avLst/>
              <a:gdLst>
                <a:gd name="connsiteX0" fmla="*/ 0 w 5457163"/>
                <a:gd name="connsiteY0" fmla="*/ 4028958 h 4028957"/>
                <a:gd name="connsiteX1" fmla="*/ 0 w 5457163"/>
                <a:gd name="connsiteY1" fmla="*/ 0 h 4028957"/>
                <a:gd name="connsiteX2" fmla="*/ 5457164 w 5457163"/>
                <a:gd name="connsiteY2" fmla="*/ 0 h 4028957"/>
                <a:gd name="connsiteX3" fmla="*/ 0 w 5457163"/>
                <a:gd name="connsiteY3" fmla="*/ 4028958 h 40289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57163" h="4028957">
                  <a:moveTo>
                    <a:pt x="0" y="4028958"/>
                  </a:moveTo>
                  <a:lnTo>
                    <a:pt x="0" y="0"/>
                  </a:lnTo>
                  <a:lnTo>
                    <a:pt x="5457164" y="0"/>
                  </a:lnTo>
                  <a:lnTo>
                    <a:pt x="0" y="4028958"/>
                  </a:lnTo>
                  <a:close/>
                </a:path>
              </a:pathLst>
            </a:custGeom>
            <a:solidFill>
              <a:srgbClr val="34A2ED"/>
            </a:solidFill>
            <a:ln w="155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DC1C7E1-4B17-471D-ECBF-BBA36C829644}"/>
                </a:ext>
              </a:extLst>
            </p:cNvPr>
            <p:cNvSpPr/>
            <p:nvPr/>
          </p:nvSpPr>
          <p:spPr>
            <a:xfrm>
              <a:off x="870855" y="7775"/>
              <a:ext cx="3918856" cy="2254897"/>
            </a:xfrm>
            <a:custGeom>
              <a:avLst/>
              <a:gdLst>
                <a:gd name="connsiteX0" fmla="*/ 864481 w 3918856"/>
                <a:gd name="connsiteY0" fmla="*/ 2254898 h 2254897"/>
                <a:gd name="connsiteX1" fmla="*/ 450980 w 3918856"/>
                <a:gd name="connsiteY1" fmla="*/ 2254898 h 2254897"/>
                <a:gd name="connsiteX2" fmla="*/ 0 w 3918856"/>
                <a:gd name="connsiteY2" fmla="*/ 2254898 h 2254897"/>
                <a:gd name="connsiteX3" fmla="*/ 0 w 3918856"/>
                <a:gd name="connsiteY3" fmla="*/ 0 h 2254897"/>
                <a:gd name="connsiteX4" fmla="*/ 3918857 w 3918856"/>
                <a:gd name="connsiteY4" fmla="*/ 0 h 2254897"/>
                <a:gd name="connsiteX5" fmla="*/ 864481 w 3918856"/>
                <a:gd name="connsiteY5" fmla="*/ 2254898 h 2254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18856" h="2254897">
                  <a:moveTo>
                    <a:pt x="864481" y="2254898"/>
                  </a:moveTo>
                  <a:lnTo>
                    <a:pt x="450980" y="2254898"/>
                  </a:lnTo>
                  <a:lnTo>
                    <a:pt x="0" y="2254898"/>
                  </a:lnTo>
                  <a:lnTo>
                    <a:pt x="0" y="0"/>
                  </a:lnTo>
                  <a:lnTo>
                    <a:pt x="3918857" y="0"/>
                  </a:lnTo>
                  <a:lnTo>
                    <a:pt x="864481" y="2254898"/>
                  </a:lnTo>
                  <a:close/>
                </a:path>
              </a:pathLst>
            </a:custGeom>
            <a:solidFill>
              <a:srgbClr val="DEF1FF"/>
            </a:solidFill>
            <a:ln w="155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B6389D0-3A60-C61C-31E5-E0FBB35FA67A}"/>
                </a:ext>
              </a:extLst>
            </p:cNvPr>
            <p:cNvSpPr/>
            <p:nvPr/>
          </p:nvSpPr>
          <p:spPr>
            <a:xfrm>
              <a:off x="-2" y="7775"/>
              <a:ext cx="3980904" cy="2939142"/>
            </a:xfrm>
            <a:custGeom>
              <a:avLst/>
              <a:gdLst>
                <a:gd name="connsiteX0" fmla="*/ 0 w 3980904"/>
                <a:gd name="connsiteY0" fmla="*/ 2939143 h 2939142"/>
                <a:gd name="connsiteX1" fmla="*/ 0 w 3980904"/>
                <a:gd name="connsiteY1" fmla="*/ 0 h 2939142"/>
                <a:gd name="connsiteX2" fmla="*/ 3980905 w 3980904"/>
                <a:gd name="connsiteY2" fmla="*/ 0 h 2939142"/>
                <a:gd name="connsiteX3" fmla="*/ 0 w 3980904"/>
                <a:gd name="connsiteY3" fmla="*/ 2939143 h 2939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80904" h="2939142">
                  <a:moveTo>
                    <a:pt x="0" y="2939143"/>
                  </a:moveTo>
                  <a:lnTo>
                    <a:pt x="0" y="0"/>
                  </a:lnTo>
                  <a:lnTo>
                    <a:pt x="3980905" y="0"/>
                  </a:lnTo>
                  <a:lnTo>
                    <a:pt x="0" y="2939143"/>
                  </a:lnTo>
                  <a:close/>
                </a:path>
              </a:pathLst>
            </a:custGeom>
            <a:solidFill>
              <a:srgbClr val="FFFFFF"/>
            </a:solidFill>
            <a:ln w="155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D2F3D7F-2641-8F08-F8FB-9A30CE68B891}"/>
              </a:ext>
            </a:extLst>
          </p:cNvPr>
          <p:cNvGrpSpPr/>
          <p:nvPr/>
        </p:nvGrpSpPr>
        <p:grpSpPr>
          <a:xfrm>
            <a:off x="5635" y="6300151"/>
            <a:ext cx="7068838" cy="354767"/>
            <a:chOff x="-2" y="6221913"/>
            <a:chExt cx="6696077" cy="33855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FF8EE3-9962-991B-6D61-937FF7AD582D}"/>
                </a:ext>
              </a:extLst>
            </p:cNvPr>
            <p:cNvSpPr/>
            <p:nvPr/>
          </p:nvSpPr>
          <p:spPr>
            <a:xfrm>
              <a:off x="-2" y="6221913"/>
              <a:ext cx="6696077" cy="338554"/>
            </a:xfrm>
            <a:custGeom>
              <a:avLst/>
              <a:gdLst>
                <a:gd name="connsiteX0" fmla="*/ 0 w 6696077"/>
                <a:gd name="connsiteY0" fmla="*/ 0 h 338554"/>
                <a:gd name="connsiteX1" fmla="*/ 6526800 w 6696077"/>
                <a:gd name="connsiteY1" fmla="*/ 0 h 338554"/>
                <a:gd name="connsiteX2" fmla="*/ 6696077 w 6696077"/>
                <a:gd name="connsiteY2" fmla="*/ 169277 h 338554"/>
                <a:gd name="connsiteX3" fmla="*/ 6526800 w 6696077"/>
                <a:gd name="connsiteY3" fmla="*/ 338554 h 338554"/>
                <a:gd name="connsiteX4" fmla="*/ 0 w 6696077"/>
                <a:gd name="connsiteY4" fmla="*/ 338554 h 338554"/>
                <a:gd name="connsiteX5" fmla="*/ 0 w 6696077"/>
                <a:gd name="connsiteY5" fmla="*/ 0 h 338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6077" h="338554">
                  <a:moveTo>
                    <a:pt x="0" y="0"/>
                  </a:moveTo>
                  <a:lnTo>
                    <a:pt x="6526800" y="0"/>
                  </a:lnTo>
                  <a:cubicBezTo>
                    <a:pt x="6620289" y="0"/>
                    <a:pt x="6696077" y="75788"/>
                    <a:pt x="6696077" y="169277"/>
                  </a:cubicBezTo>
                  <a:cubicBezTo>
                    <a:pt x="6696077" y="262766"/>
                    <a:pt x="6620289" y="338554"/>
                    <a:pt x="6526800" y="338554"/>
                  </a:cubicBezTo>
                  <a:lnTo>
                    <a:pt x="0" y="3385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669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>
                <a:solidFill>
                  <a:srgbClr val="14669E"/>
                </a:solidFill>
              </a:endParaRPr>
            </a:p>
          </p:txBody>
        </p:sp>
        <p:sp>
          <p:nvSpPr>
            <p:cNvPr id="477" name="TextBox 476">
              <a:extLst>
                <a:ext uri="{FF2B5EF4-FFF2-40B4-BE49-F238E27FC236}">
                  <a16:creationId xmlns:a16="http://schemas.microsoft.com/office/drawing/2014/main" id="{0B833BCF-D1FB-3467-7AF3-45A31CA91DD3}"/>
                </a:ext>
              </a:extLst>
            </p:cNvPr>
            <p:cNvSpPr txBox="1"/>
            <p:nvPr/>
          </p:nvSpPr>
          <p:spPr>
            <a:xfrm>
              <a:off x="660207" y="6233251"/>
              <a:ext cx="1474821" cy="3077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Hideki Higashi </a:t>
              </a:r>
              <a:endParaRPr lang="en-IN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</p:txBody>
        </p:sp>
        <p:sp>
          <p:nvSpPr>
            <p:cNvPr id="478" name="TextBox 477">
              <a:extLst>
                <a:ext uri="{FF2B5EF4-FFF2-40B4-BE49-F238E27FC236}">
                  <a16:creationId xmlns:a16="http://schemas.microsoft.com/office/drawing/2014/main" id="{3D86510D-4A24-8A03-261C-49492E4BE696}"/>
                </a:ext>
              </a:extLst>
            </p:cNvPr>
            <p:cNvSpPr txBox="1"/>
            <p:nvPr/>
          </p:nvSpPr>
          <p:spPr>
            <a:xfrm>
              <a:off x="2382452" y="6237396"/>
              <a:ext cx="1262193" cy="2937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Reem Alsukait</a:t>
              </a:r>
              <a:endParaRPr lang="en-IN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</p:txBody>
        </p:sp>
        <p:sp>
          <p:nvSpPr>
            <p:cNvPr id="479" name="TextBox 478">
              <a:extLst>
                <a:ext uri="{FF2B5EF4-FFF2-40B4-BE49-F238E27FC236}">
                  <a16:creationId xmlns:a16="http://schemas.microsoft.com/office/drawing/2014/main" id="{89CC11AD-79F0-EF3D-3995-65CF2A0CC65D}"/>
                </a:ext>
              </a:extLst>
            </p:cNvPr>
            <p:cNvSpPr txBox="1"/>
            <p:nvPr/>
          </p:nvSpPr>
          <p:spPr>
            <a:xfrm>
              <a:off x="3923989" y="6233251"/>
              <a:ext cx="1474821" cy="2937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Kate Mandeville</a:t>
              </a:r>
              <a:endParaRPr lang="en-IN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</p:txBody>
        </p:sp>
      </p:grpSp>
      <p:pic>
        <p:nvPicPr>
          <p:cNvPr id="480" name="Picture 479">
            <a:extLst>
              <a:ext uri="{FF2B5EF4-FFF2-40B4-BE49-F238E27FC236}">
                <a16:creationId xmlns:a16="http://schemas.microsoft.com/office/drawing/2014/main" id="{5A669FC2-9E8D-9D57-9B06-0A5B4B673B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14" y="352425"/>
            <a:ext cx="2453921" cy="489980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F85881B-C407-8690-6FF6-46093607111F}"/>
              </a:ext>
            </a:extLst>
          </p:cNvPr>
          <p:cNvGrpSpPr/>
          <p:nvPr/>
        </p:nvGrpSpPr>
        <p:grpSpPr>
          <a:xfrm>
            <a:off x="6973039" y="352425"/>
            <a:ext cx="5064738" cy="369332"/>
            <a:chOff x="3498237" y="4048079"/>
            <a:chExt cx="5064738" cy="369332"/>
          </a:xfrm>
        </p:grpSpPr>
        <p:sp>
          <p:nvSpPr>
            <p:cNvPr id="486" name="Rectangle: Rounded Corners 485">
              <a:extLst>
                <a:ext uri="{FF2B5EF4-FFF2-40B4-BE49-F238E27FC236}">
                  <a16:creationId xmlns:a16="http://schemas.microsoft.com/office/drawing/2014/main" id="{FC6BCC1C-6CE1-4DF8-A0C1-932A887707DE}"/>
                </a:ext>
              </a:extLst>
            </p:cNvPr>
            <p:cNvSpPr/>
            <p:nvPr/>
          </p:nvSpPr>
          <p:spPr>
            <a:xfrm>
              <a:off x="3498237" y="4067308"/>
              <a:ext cx="5064738" cy="338554"/>
            </a:xfrm>
            <a:prstGeom prst="roundRect">
              <a:avLst>
                <a:gd name="adj" fmla="val 0"/>
              </a:avLst>
            </a:prstGeom>
            <a:solidFill>
              <a:srgbClr val="14669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83" name="TextBox 482">
              <a:extLst>
                <a:ext uri="{FF2B5EF4-FFF2-40B4-BE49-F238E27FC236}">
                  <a16:creationId xmlns:a16="http://schemas.microsoft.com/office/drawing/2014/main" id="{0798E704-30BA-EE16-E2B5-E776BB3B1E65}"/>
                </a:ext>
              </a:extLst>
            </p:cNvPr>
            <p:cNvSpPr txBox="1"/>
            <p:nvPr/>
          </p:nvSpPr>
          <p:spPr>
            <a:xfrm>
              <a:off x="3498237" y="4048079"/>
              <a:ext cx="50647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IN" sz="1800" dirty="0">
                  <a:solidFill>
                    <a:schemeClr val="bg1"/>
                  </a:solidFill>
                  <a:effectLst/>
                  <a:latin typeface="Myriad Pro" panose="020B0503030403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To </a:t>
              </a:r>
              <a:r>
                <a:rPr lang="en-IN" sz="1800">
                  <a:solidFill>
                    <a:schemeClr val="bg1"/>
                  </a:solidFill>
                  <a:effectLst/>
                  <a:latin typeface="Myriad Pro" panose="020B0503030403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be finalized</a:t>
              </a:r>
              <a:endParaRPr lang="en-IN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</p:txBody>
        </p:sp>
      </p:grpSp>
      <p:sp>
        <p:nvSpPr>
          <p:cNvPr id="484" name="TextBox 483">
            <a:extLst>
              <a:ext uri="{FF2B5EF4-FFF2-40B4-BE49-F238E27FC236}">
                <a16:creationId xmlns:a16="http://schemas.microsoft.com/office/drawing/2014/main" id="{4099F20F-E2E7-3612-89AC-C685B3B3D36F}"/>
              </a:ext>
            </a:extLst>
          </p:cNvPr>
          <p:cNvSpPr txBox="1"/>
          <p:nvPr/>
        </p:nvSpPr>
        <p:spPr>
          <a:xfrm>
            <a:off x="1715274" y="2885566"/>
            <a:ext cx="863066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 defTabSz="720000" hangingPunct="1">
              <a:lnSpc>
                <a:spcPct val="100000"/>
              </a:lnSpc>
              <a:buNone/>
            </a:pPr>
            <a:r>
              <a:rPr lang="en-US" sz="2800" b="1" dirty="0">
                <a:solidFill>
                  <a:schemeClr val="bg1"/>
                </a:solidFill>
                <a:latin typeface="Myriad Pro" panose="020B0503030403020204" pitchFamily="34" charset="0"/>
              </a:rPr>
              <a:t>Breaking the Malnutrition Cycle: Innovations in Tackling Stunting, Obesity, and NCDs</a:t>
            </a:r>
            <a:endParaRPr lang="en-IN" sz="2800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488" name="TextBox 487">
            <a:extLst>
              <a:ext uri="{FF2B5EF4-FFF2-40B4-BE49-F238E27FC236}">
                <a16:creationId xmlns:a16="http://schemas.microsoft.com/office/drawing/2014/main" id="{EE06250E-72F2-017F-F838-885B98B56851}"/>
              </a:ext>
            </a:extLst>
          </p:cNvPr>
          <p:cNvSpPr txBox="1"/>
          <p:nvPr/>
        </p:nvSpPr>
        <p:spPr>
          <a:xfrm>
            <a:off x="3675897" y="4792120"/>
            <a:ext cx="47094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dirty="0">
                <a:solidFill>
                  <a:schemeClr val="bg1"/>
                </a:solidFill>
                <a:latin typeface="Myriad Pro" panose="020B0503030403020204" pitchFamily="34" charset="0"/>
              </a:rPr>
              <a:t>Bangkok, Thailand    ·    January 2025</a:t>
            </a:r>
          </a:p>
        </p:txBody>
      </p:sp>
      <p:grpSp>
        <p:nvGrpSpPr>
          <p:cNvPr id="9" name="Graphic 2">
            <a:extLst>
              <a:ext uri="{FF2B5EF4-FFF2-40B4-BE49-F238E27FC236}">
                <a16:creationId xmlns:a16="http://schemas.microsoft.com/office/drawing/2014/main" id="{A7B35EFA-D535-0B23-E5FA-D8C04304713D}"/>
              </a:ext>
            </a:extLst>
          </p:cNvPr>
          <p:cNvGrpSpPr/>
          <p:nvPr/>
        </p:nvGrpSpPr>
        <p:grpSpPr>
          <a:xfrm>
            <a:off x="7074472" y="3613123"/>
            <a:ext cx="5117529" cy="3237255"/>
            <a:chOff x="6265816" y="3613123"/>
            <a:chExt cx="5117529" cy="3237255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BED649B-1C14-2089-68C7-E9167455E574}"/>
                </a:ext>
              </a:extLst>
            </p:cNvPr>
            <p:cNvSpPr/>
            <p:nvPr/>
          </p:nvSpPr>
          <p:spPr>
            <a:xfrm>
              <a:off x="6265816" y="5597277"/>
              <a:ext cx="3271467" cy="1253101"/>
            </a:xfrm>
            <a:custGeom>
              <a:avLst/>
              <a:gdLst>
                <a:gd name="connsiteX0" fmla="*/ 3271467 w 3271467"/>
                <a:gd name="connsiteY0" fmla="*/ 0 h 1253101"/>
                <a:gd name="connsiteX1" fmla="*/ 3271467 w 3271467"/>
                <a:gd name="connsiteY1" fmla="*/ 1253101 h 1253101"/>
                <a:gd name="connsiteX2" fmla="*/ 0 w 3271467"/>
                <a:gd name="connsiteY2" fmla="*/ 1253101 h 1253101"/>
                <a:gd name="connsiteX3" fmla="*/ 1697238 w 3271467"/>
                <a:gd name="connsiteY3" fmla="*/ 0 h 1253101"/>
                <a:gd name="connsiteX4" fmla="*/ 3271467 w 3271467"/>
                <a:gd name="connsiteY4" fmla="*/ 0 h 125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71467" h="1253101">
                  <a:moveTo>
                    <a:pt x="3271467" y="0"/>
                  </a:moveTo>
                  <a:lnTo>
                    <a:pt x="3271467" y="1253101"/>
                  </a:lnTo>
                  <a:lnTo>
                    <a:pt x="0" y="1253101"/>
                  </a:lnTo>
                  <a:lnTo>
                    <a:pt x="1697238" y="0"/>
                  </a:lnTo>
                  <a:lnTo>
                    <a:pt x="3271467" y="0"/>
                  </a:lnTo>
                  <a:close/>
                </a:path>
              </a:pathLst>
            </a:custGeom>
            <a:solidFill>
              <a:srgbClr val="197CBF"/>
            </a:solidFill>
            <a:ln w="155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D161FA8-DCFE-1155-B5ED-B4BECE15FA94}"/>
                </a:ext>
              </a:extLst>
            </p:cNvPr>
            <p:cNvSpPr/>
            <p:nvPr/>
          </p:nvSpPr>
          <p:spPr>
            <a:xfrm>
              <a:off x="6998269" y="3613123"/>
              <a:ext cx="4385076" cy="3237099"/>
            </a:xfrm>
            <a:custGeom>
              <a:avLst/>
              <a:gdLst>
                <a:gd name="connsiteX0" fmla="*/ 4385076 w 4385076"/>
                <a:gd name="connsiteY0" fmla="*/ 0 h 3237099"/>
                <a:gd name="connsiteX1" fmla="*/ 4385076 w 4385076"/>
                <a:gd name="connsiteY1" fmla="*/ 3237100 h 3237099"/>
                <a:gd name="connsiteX2" fmla="*/ 0 w 4385076"/>
                <a:gd name="connsiteY2" fmla="*/ 3237100 h 3237099"/>
                <a:gd name="connsiteX3" fmla="*/ 4385076 w 4385076"/>
                <a:gd name="connsiteY3" fmla="*/ 0 h 3237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85076" h="3237099">
                  <a:moveTo>
                    <a:pt x="4385076" y="0"/>
                  </a:moveTo>
                  <a:lnTo>
                    <a:pt x="4385076" y="3237100"/>
                  </a:lnTo>
                  <a:lnTo>
                    <a:pt x="0" y="3237100"/>
                  </a:lnTo>
                  <a:lnTo>
                    <a:pt x="4385076" y="0"/>
                  </a:lnTo>
                  <a:close/>
                </a:path>
              </a:pathLst>
            </a:custGeom>
            <a:solidFill>
              <a:srgbClr val="34A2ED"/>
            </a:solidFill>
            <a:ln w="155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B4B2831-E107-C5FE-2DD0-0A477078CF05}"/>
                </a:ext>
              </a:extLst>
            </p:cNvPr>
            <p:cNvSpPr/>
            <p:nvPr/>
          </p:nvSpPr>
          <p:spPr>
            <a:xfrm>
              <a:off x="8123852" y="5290456"/>
              <a:ext cx="2710853" cy="1559766"/>
            </a:xfrm>
            <a:custGeom>
              <a:avLst/>
              <a:gdLst>
                <a:gd name="connsiteX0" fmla="*/ 2112762 w 2710853"/>
                <a:gd name="connsiteY0" fmla="*/ 0 h 1559766"/>
                <a:gd name="connsiteX1" fmla="*/ 2398900 w 2710853"/>
                <a:gd name="connsiteY1" fmla="*/ 0 h 1559766"/>
                <a:gd name="connsiteX2" fmla="*/ 2710853 w 2710853"/>
                <a:gd name="connsiteY2" fmla="*/ 0 h 1559766"/>
                <a:gd name="connsiteX3" fmla="*/ 2710853 w 2710853"/>
                <a:gd name="connsiteY3" fmla="*/ 1559767 h 1559766"/>
                <a:gd name="connsiteX4" fmla="*/ 0 w 2710853"/>
                <a:gd name="connsiteY4" fmla="*/ 1559767 h 1559766"/>
                <a:gd name="connsiteX5" fmla="*/ 2112762 w 2710853"/>
                <a:gd name="connsiteY5" fmla="*/ 0 h 1559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10853" h="1559766">
                  <a:moveTo>
                    <a:pt x="2112762" y="0"/>
                  </a:moveTo>
                  <a:lnTo>
                    <a:pt x="2398900" y="0"/>
                  </a:lnTo>
                  <a:lnTo>
                    <a:pt x="2710853" y="0"/>
                  </a:lnTo>
                  <a:lnTo>
                    <a:pt x="2710853" y="1559767"/>
                  </a:lnTo>
                  <a:lnTo>
                    <a:pt x="0" y="1559767"/>
                  </a:lnTo>
                  <a:lnTo>
                    <a:pt x="2112762" y="0"/>
                  </a:lnTo>
                  <a:close/>
                </a:path>
              </a:pathLst>
            </a:custGeom>
            <a:solidFill>
              <a:srgbClr val="DEF1FF"/>
            </a:solidFill>
            <a:ln w="155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BA4B13A-DBAD-202D-5D17-DB42F65748A7}"/>
                </a:ext>
              </a:extLst>
            </p:cNvPr>
            <p:cNvSpPr/>
            <p:nvPr/>
          </p:nvSpPr>
          <p:spPr>
            <a:xfrm>
              <a:off x="8674513" y="4850518"/>
              <a:ext cx="2708831" cy="1999705"/>
            </a:xfrm>
            <a:custGeom>
              <a:avLst/>
              <a:gdLst>
                <a:gd name="connsiteX0" fmla="*/ 2708832 w 2708831"/>
                <a:gd name="connsiteY0" fmla="*/ 0 h 1999705"/>
                <a:gd name="connsiteX1" fmla="*/ 2708832 w 2708831"/>
                <a:gd name="connsiteY1" fmla="*/ 1999705 h 1999705"/>
                <a:gd name="connsiteX2" fmla="*/ 0 w 2708831"/>
                <a:gd name="connsiteY2" fmla="*/ 1999705 h 1999705"/>
                <a:gd name="connsiteX3" fmla="*/ 2708832 w 2708831"/>
                <a:gd name="connsiteY3" fmla="*/ 0 h 1999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08831" h="1999705">
                  <a:moveTo>
                    <a:pt x="2708832" y="0"/>
                  </a:moveTo>
                  <a:lnTo>
                    <a:pt x="2708832" y="1999705"/>
                  </a:lnTo>
                  <a:lnTo>
                    <a:pt x="0" y="1999705"/>
                  </a:lnTo>
                  <a:lnTo>
                    <a:pt x="2708832" y="0"/>
                  </a:lnTo>
                  <a:close/>
                </a:path>
              </a:pathLst>
            </a:custGeom>
            <a:solidFill>
              <a:srgbClr val="FFFFFF"/>
            </a:solidFill>
            <a:ln w="155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3875A97-7DC8-0B34-18FC-37275EF46974}"/>
              </a:ext>
            </a:extLst>
          </p:cNvPr>
          <p:cNvGrpSpPr/>
          <p:nvPr/>
        </p:nvGrpSpPr>
        <p:grpSpPr>
          <a:xfrm>
            <a:off x="-2" y="5916279"/>
            <a:ext cx="7850823" cy="354767"/>
            <a:chOff x="-138044" y="5740125"/>
            <a:chExt cx="6699183" cy="338554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6C2A408C-9A9D-0151-9C3F-E93DA3C74670}"/>
                </a:ext>
              </a:extLst>
            </p:cNvPr>
            <p:cNvSpPr/>
            <p:nvPr/>
          </p:nvSpPr>
          <p:spPr>
            <a:xfrm>
              <a:off x="-134938" y="5740125"/>
              <a:ext cx="6696077" cy="338554"/>
            </a:xfrm>
            <a:custGeom>
              <a:avLst/>
              <a:gdLst>
                <a:gd name="connsiteX0" fmla="*/ 0 w 6696077"/>
                <a:gd name="connsiteY0" fmla="*/ 0 h 338554"/>
                <a:gd name="connsiteX1" fmla="*/ 6526800 w 6696077"/>
                <a:gd name="connsiteY1" fmla="*/ 0 h 338554"/>
                <a:gd name="connsiteX2" fmla="*/ 6696077 w 6696077"/>
                <a:gd name="connsiteY2" fmla="*/ 169277 h 338554"/>
                <a:gd name="connsiteX3" fmla="*/ 6526800 w 6696077"/>
                <a:gd name="connsiteY3" fmla="*/ 338554 h 338554"/>
                <a:gd name="connsiteX4" fmla="*/ 0 w 6696077"/>
                <a:gd name="connsiteY4" fmla="*/ 338554 h 338554"/>
                <a:gd name="connsiteX5" fmla="*/ 0 w 6696077"/>
                <a:gd name="connsiteY5" fmla="*/ 0 h 3385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96077" h="338554">
                  <a:moveTo>
                    <a:pt x="0" y="0"/>
                  </a:moveTo>
                  <a:lnTo>
                    <a:pt x="6526800" y="0"/>
                  </a:lnTo>
                  <a:cubicBezTo>
                    <a:pt x="6620289" y="0"/>
                    <a:pt x="6696077" y="75788"/>
                    <a:pt x="6696077" y="169277"/>
                  </a:cubicBezTo>
                  <a:cubicBezTo>
                    <a:pt x="6696077" y="262766"/>
                    <a:pt x="6620289" y="338554"/>
                    <a:pt x="6526800" y="338554"/>
                  </a:cubicBezTo>
                  <a:lnTo>
                    <a:pt x="0" y="3385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4669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IN">
                <a:solidFill>
                  <a:srgbClr val="14669E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8268D71-E6B5-FEC9-0AAE-27353FF107E1}"/>
                </a:ext>
              </a:extLst>
            </p:cNvPr>
            <p:cNvSpPr txBox="1"/>
            <p:nvPr/>
          </p:nvSpPr>
          <p:spPr>
            <a:xfrm>
              <a:off x="-138044" y="5766940"/>
              <a:ext cx="1474821" cy="2937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Ajay Tandon</a:t>
              </a:r>
              <a:endParaRPr lang="en-IN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039D766-C3EC-E8B4-AC61-D1C5CA020EEC}"/>
                </a:ext>
              </a:extLst>
            </p:cNvPr>
            <p:cNvSpPr txBox="1"/>
            <p:nvPr/>
          </p:nvSpPr>
          <p:spPr>
            <a:xfrm>
              <a:off x="1194667" y="5766942"/>
              <a:ext cx="1916347" cy="2937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Christopher H </a:t>
              </a:r>
              <a:r>
                <a:rPr lang="en-US" sz="1400" dirty="0" err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Herbest</a:t>
              </a:r>
              <a:endParaRPr lang="en-IN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C1EAAE3A-D8C0-5F20-0A50-B68D0956640D}"/>
                </a:ext>
              </a:extLst>
            </p:cNvPr>
            <p:cNvSpPr txBox="1"/>
            <p:nvPr/>
          </p:nvSpPr>
          <p:spPr>
            <a:xfrm>
              <a:off x="3108082" y="5774849"/>
              <a:ext cx="1474821" cy="2937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pPr algn="ctr"/>
              <a:r>
                <a:rPr lang="en-US" sz="1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yriad Pro" panose="020B0503030403020204" pitchFamily="34" charset="0"/>
                </a:rPr>
                <a:t>Anne Provo</a:t>
              </a:r>
              <a:endParaRPr lang="en-IN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54ADD76-9BC2-8250-A340-E8A10C964BE2}"/>
              </a:ext>
            </a:extLst>
          </p:cNvPr>
          <p:cNvSpPr txBox="1"/>
          <p:nvPr/>
        </p:nvSpPr>
        <p:spPr>
          <a:xfrm>
            <a:off x="5590614" y="5934482"/>
            <a:ext cx="1728354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rPr>
              <a:t>Deepika Anand</a:t>
            </a:r>
            <a:endParaRPr lang="en-IN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 panose="020B050303040302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9B90B43-CD4E-44BE-6FE1-BAF90676D744}"/>
              </a:ext>
            </a:extLst>
          </p:cNvPr>
          <p:cNvGrpSpPr/>
          <p:nvPr/>
        </p:nvGrpSpPr>
        <p:grpSpPr>
          <a:xfrm>
            <a:off x="3650637" y="4168580"/>
            <a:ext cx="5064738" cy="369332"/>
            <a:chOff x="3498237" y="4048079"/>
            <a:chExt cx="5064738" cy="369332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F9A9E461-3530-73E7-E9D3-0454353A5EA4}"/>
                </a:ext>
              </a:extLst>
            </p:cNvPr>
            <p:cNvSpPr/>
            <p:nvPr/>
          </p:nvSpPr>
          <p:spPr>
            <a:xfrm>
              <a:off x="3498237" y="4067308"/>
              <a:ext cx="5064738" cy="338554"/>
            </a:xfrm>
            <a:prstGeom prst="roundRect">
              <a:avLst>
                <a:gd name="adj" fmla="val 0"/>
              </a:avLst>
            </a:prstGeom>
            <a:solidFill>
              <a:srgbClr val="14669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767D991B-ED20-B349-5BFB-7C8579FAC060}"/>
                </a:ext>
              </a:extLst>
            </p:cNvPr>
            <p:cNvSpPr txBox="1"/>
            <p:nvPr/>
          </p:nvSpPr>
          <p:spPr>
            <a:xfrm>
              <a:off x="3498237" y="4048079"/>
              <a:ext cx="506473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IN" sz="1800" dirty="0">
                  <a:solidFill>
                    <a:schemeClr val="bg1"/>
                  </a:solidFill>
                  <a:effectLst/>
                  <a:latin typeface="Myriad Pro" panose="020B0503030403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PMAC 2025</a:t>
              </a:r>
              <a:endParaRPr lang="en-IN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 panose="020B05030304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1077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40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Myriad Pro</vt:lpstr>
      <vt:lpstr>Office Theme</vt:lpstr>
      <vt:lpstr>PowerPoint Presentation</vt:lpstr>
    </vt:vector>
  </TitlesOfParts>
  <Company>WBG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Deepika Anand</dc:creator>
  <cp:lastModifiedBy>Deepika Anand</cp:lastModifiedBy>
  <cp:revision>2</cp:revision>
  <dcterms:created xsi:type="dcterms:W3CDTF">2024-11-15T06:40:28Z</dcterms:created>
  <dcterms:modified xsi:type="dcterms:W3CDTF">2024-12-11T17:10:04Z</dcterms:modified>
</cp:coreProperties>
</file>